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7" r:id="rId1"/>
  </p:sldMasterIdLst>
  <p:sldIdLst>
    <p:sldId id="256" r:id="rId2"/>
    <p:sldId id="257" r:id="rId3"/>
    <p:sldId id="258" r:id="rId4"/>
    <p:sldId id="259" r:id="rId5"/>
    <p:sldId id="261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32" autoAdjust="0"/>
    <p:restoredTop sz="94660"/>
  </p:normalViewPr>
  <p:slideViewPr>
    <p:cSldViewPr snapToGrid="0">
      <p:cViewPr varScale="1">
        <p:scale>
          <a:sx n="88" d="100"/>
          <a:sy n="88" d="100"/>
        </p:scale>
        <p:origin x="59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9/19/2017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91585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07754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92138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60120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61525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850693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052939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2254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88787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91718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20586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89901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9/19/2017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6437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9/19/2017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24965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9/19/2017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24776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29497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81370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smtClean="0"/>
              <a:pPr/>
              <a:t>9/19/2017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62103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  <p:sldLayoutId id="2147483700" r:id="rId13"/>
    <p:sldLayoutId id="2147483701" r:id="rId14"/>
    <p:sldLayoutId id="2147483702" r:id="rId15"/>
    <p:sldLayoutId id="2147483703" r:id="rId16"/>
    <p:sldLayoutId id="2147483704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 anchor="t">
            <a:normAutofit/>
          </a:bodyPr>
          <a:lstStyle/>
          <a:p>
            <a:r>
              <a:rPr lang="zh-TW" altLang="en-US" sz="7200" b="1" cap="none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行車安全</a:t>
            </a:r>
            <a:endParaRPr lang="zh-TW" altLang="en-US" sz="7200" b="1" cap="none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5543" y="4036261"/>
            <a:ext cx="3363685" cy="1616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780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4800" b="1" cap="none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latin typeface="微軟正黑體" panose="020B0604030504040204" pitchFamily="34" charset="-120"/>
                <a:ea typeface="微軟正黑體" panose="020B0604030504040204" pitchFamily="34" charset="-120"/>
              </a:rPr>
              <a:t>安全駕駛五大要訣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第一要訣：抬頭遠看，增大安全距離 </a:t>
            </a:r>
            <a:endParaRPr lang="en-US" altLang="zh-TW" sz="280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第二</a:t>
            </a:r>
            <a:r>
              <a:rPr lang="zh-TW" alt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要訣：放寬視野，掌握兩側動態 </a:t>
            </a:r>
            <a:endParaRPr lang="en-US" altLang="zh-TW" sz="280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第三</a:t>
            </a:r>
            <a:r>
              <a:rPr lang="zh-TW" alt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要訣：雙眼游動，熟識四周環境 </a:t>
            </a:r>
            <a:endParaRPr lang="en-US" altLang="zh-TW" sz="280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第四</a:t>
            </a:r>
            <a:r>
              <a:rPr lang="zh-TW" alt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要訣：衡量環境，預留安全出路 </a:t>
            </a:r>
            <a:endParaRPr lang="en-US" altLang="zh-TW" sz="280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第五</a:t>
            </a:r>
            <a:r>
              <a:rPr lang="zh-TW" alt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要訣：適時示警，預告行車動向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9340" l="0" r="100000">
                        <a14:foregroundMark x1="49000" y1="10561" x2="48667" y2="910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9726" y="2432276"/>
            <a:ext cx="2857500" cy="2886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354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z="4800" b="1" cap="none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latin typeface="微軟正黑體" panose="020B0604030504040204" pitchFamily="34" charset="-120"/>
                <a:ea typeface="微軟正黑體" panose="020B0604030504040204" pitchFamily="34" charset="-120"/>
              </a:rPr>
              <a:t>平交道緊急按鈕功能說明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一</a:t>
            </a:r>
            <a:r>
              <a:rPr lang="zh-TW" altLang="en-US" sz="2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、按下</a:t>
            </a:r>
            <a:r>
              <a:rPr lang="zh-TW" alt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緊急</a:t>
            </a:r>
            <a:r>
              <a:rPr lang="zh-TW" altLang="en-US" sz="2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按鈕</a:t>
            </a:r>
            <a:endParaRPr lang="en-US" altLang="zh-TW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二、移除障礙物</a:t>
            </a:r>
            <a:endParaRPr lang="en-US" altLang="zh-TW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三、快跑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354" b="96037" l="9987" r="92904">
                        <a14:foregroundMark x1="67148" y1="32012" x2="80946" y2="31250"/>
                        <a14:foregroundMark x1="70828" y1="59451" x2="80683" y2="58689"/>
                        <a14:foregroundMark x1="67674" y1="28049" x2="72142" y2="29116"/>
                        <a14:foregroundMark x1="64915" y1="27287" x2="67674" y2="28049"/>
                        <a14:foregroundMark x1="65572" y1="27287" x2="72799" y2="28049"/>
                        <a14:foregroundMark x1="37188" y1="24695" x2="77530" y2="28049"/>
                        <a14:foregroundMark x1="76873" y1="15549" x2="78712" y2="16616"/>
                        <a14:foregroundMark x1="79763" y1="18445" x2="79763" y2="18445"/>
                        <a14:foregroundMark x1="79106" y1="20274" x2="79106" y2="2027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4228" y="2719852"/>
            <a:ext cx="2388534" cy="2058973"/>
          </a:xfrm>
          <a:prstGeom prst="rect">
            <a:avLst/>
          </a:prstGeom>
        </p:spPr>
      </p:pic>
      <p:sp>
        <p:nvSpPr>
          <p:cNvPr id="5" name="橢圓 4"/>
          <p:cNvSpPr/>
          <p:nvPr/>
        </p:nvSpPr>
        <p:spPr>
          <a:xfrm>
            <a:off x="4147457" y="2142067"/>
            <a:ext cx="1737351" cy="1737351"/>
          </a:xfrm>
          <a:prstGeom prst="ellipse">
            <a:avLst/>
          </a:prstGeom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101600" h="101600"/>
            <a:bevelB w="95250" h="88900"/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6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STOP</a:t>
            </a:r>
            <a:endParaRPr lang="zh-TW" altLang="en-US" sz="3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715" t="15648" r="26285" b="17613"/>
          <a:stretch/>
        </p:blipFill>
        <p:spPr>
          <a:xfrm flipH="1">
            <a:off x="8180679" y="3749339"/>
            <a:ext cx="2182521" cy="2220685"/>
          </a:xfrm>
          <a:prstGeom prst="rect">
            <a:avLst/>
          </a:prstGeom>
          <a:effectLst>
            <a:glow rad="101600">
              <a:schemeClr val="accent3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w="114300" prst="artDeco"/>
          </a:sp3d>
        </p:spPr>
      </p:pic>
    </p:spTree>
    <p:extLst>
      <p:ext uri="{BB962C8B-B14F-4D97-AF65-F5344CB8AC3E}">
        <p14:creationId xmlns:p14="http://schemas.microsoft.com/office/powerpoint/2010/main" val="1754027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z="4800" b="1" cap="none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latin typeface="微軟正黑體" panose="020B0604030504040204" pitchFamily="34" charset="-120"/>
                <a:ea typeface="微軟正黑體" panose="020B0604030504040204" pitchFamily="34" charset="-120"/>
              </a:rPr>
              <a:t>如何正確使用安全帽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TW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1.</a:t>
            </a:r>
            <a:r>
              <a:rPr lang="zh-TW" alt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買了安全帽不是只帶而不戴。</a:t>
            </a:r>
            <a:endParaRPr lang="en-US" altLang="zh-TW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r>
              <a:rPr lang="en-US" altLang="zh-TW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.</a:t>
            </a:r>
            <a:r>
              <a:rPr lang="zh-TW" alt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扣緊後，帽帶與下巴之間隙約一 指幅。</a:t>
            </a:r>
            <a:endParaRPr lang="en-US" altLang="zh-TW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r>
              <a:rPr lang="en-US" altLang="zh-TW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.</a:t>
            </a:r>
            <a:r>
              <a:rPr lang="zh-TW" alt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不得妨礙視線。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261" b="97479" l="4036" r="9551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7954" y="1999508"/>
            <a:ext cx="3686292" cy="3934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276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z="4800" b="1" cap="none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latin typeface="微軟正黑體" panose="020B0604030504040204" pitchFamily="34" charset="-120"/>
                <a:ea typeface="微軟正黑體" panose="020B0604030504040204" pitchFamily="34" charset="-120"/>
              </a:rPr>
              <a:t>影片觀賞</a:t>
            </a:r>
            <a:endParaRPr lang="zh-TW" altLang="en-US" sz="4800" b="1" cap="none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Sport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20000" y="2160000"/>
            <a:ext cx="6488112" cy="3649662"/>
          </a:xfrm>
        </p:spPr>
      </p:pic>
    </p:spTree>
    <p:extLst>
      <p:ext uri="{BB962C8B-B14F-4D97-AF65-F5344CB8AC3E}">
        <p14:creationId xmlns:p14="http://schemas.microsoft.com/office/powerpoint/2010/main" val="2384902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天體">
  <a:themeElements>
    <a:clrScheme name="天體">
      <a:dk1>
        <a:sysClr val="windowText" lastClr="000000"/>
      </a:dk1>
      <a:lt1>
        <a:sysClr val="window" lastClr="FFFFFF"/>
      </a:lt1>
      <a:dk2>
        <a:srgbClr val="3F296A"/>
      </a:dk2>
      <a:lt2>
        <a:srgbClr val="EBEBEB"/>
      </a:lt2>
      <a:accent1>
        <a:srgbClr val="E84574"/>
      </a:accent1>
      <a:accent2>
        <a:srgbClr val="798FF2"/>
      </a:accent2>
      <a:accent3>
        <a:srgbClr val="95C369"/>
      </a:accent3>
      <a:accent4>
        <a:srgbClr val="EE875A"/>
      </a:accent4>
      <a:accent5>
        <a:srgbClr val="C363E8"/>
      </a:accent5>
      <a:accent6>
        <a:srgbClr val="6AADC8"/>
      </a:accent6>
      <a:hlink>
        <a:srgbClr val="FE80C7"/>
      </a:hlink>
      <a:folHlink>
        <a:srgbClr val="FBA3EC"/>
      </a:folHlink>
    </a:clrScheme>
    <a:fontScheme name="天體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天體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61DDDE80-2DFA-4F2A-B66F-72059846BDA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TM03457452[[fn=天體]]</Template>
  <TotalTime>376</TotalTime>
  <Words>113</Words>
  <Application>Microsoft Office PowerPoint</Application>
  <PresentationFormat>寬螢幕</PresentationFormat>
  <Paragraphs>17</Paragraphs>
  <Slides>5</Slides>
  <Notes>0</Notes>
  <HiddenSlides>0</HiddenSlides>
  <MMClips>1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5</vt:i4>
      </vt:variant>
    </vt:vector>
  </HeadingPairs>
  <TitlesOfParts>
    <vt:vector size="11" baseType="lpstr">
      <vt:lpstr>微軟正黑體</vt:lpstr>
      <vt:lpstr>新細明體</vt:lpstr>
      <vt:lpstr>Arial</vt:lpstr>
      <vt:lpstr>Calibri</vt:lpstr>
      <vt:lpstr>Calibri Light</vt:lpstr>
      <vt:lpstr>天體</vt:lpstr>
      <vt:lpstr>行車安全</vt:lpstr>
      <vt:lpstr>安全駕駛五大要訣</vt:lpstr>
      <vt:lpstr>平交道緊急按鈕功能說明</vt:lpstr>
      <vt:lpstr>如何正確使用安全帽</vt:lpstr>
      <vt:lpstr>影片觀賞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行車安全</dc:title>
  <dc:creator>Amial</dc:creator>
  <cp:lastModifiedBy>Amial</cp:lastModifiedBy>
  <cp:revision>20</cp:revision>
  <dcterms:created xsi:type="dcterms:W3CDTF">2017-09-18T18:00:51Z</dcterms:created>
  <dcterms:modified xsi:type="dcterms:W3CDTF">2017-09-19T02:16:03Z</dcterms:modified>
</cp:coreProperties>
</file>